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7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47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37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9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96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3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89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257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21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8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48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9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73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02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2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3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3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6051-EAD1-49D0-B1D2-624F7B3CF25D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37681-E881-4EF4-A57A-37FEC39D8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58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</a:t>
            </a:r>
            <a:r>
              <a:rPr lang="tr-TR" sz="7200" dirty="0" smtClean="0">
                <a:solidFill>
                  <a:srgbClr val="0070C0"/>
                </a:solidFill>
              </a:rPr>
              <a:t>BELGIUM VISIT</a:t>
            </a:r>
            <a:endParaRPr lang="tr-TR" sz="7200" dirty="0">
              <a:solidFill>
                <a:srgbClr val="0070C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7" y="2912182"/>
            <a:ext cx="4351713" cy="244809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812007"/>
            <a:ext cx="4700588" cy="2648449"/>
          </a:xfrm>
        </p:spPr>
      </p:pic>
    </p:spTree>
    <p:extLst>
      <p:ext uri="{BB962C8B-B14F-4D97-AF65-F5344CB8AC3E}">
        <p14:creationId xmlns:p14="http://schemas.microsoft.com/office/powerpoint/2010/main" val="1139649162"/>
      </p:ext>
    </p:extLst>
  </p:cSld>
  <p:clrMapOvr>
    <a:masterClrMapping/>
  </p:clrMapOvr>
  <p:transition spd="slow" advTm="4000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THE STUDENTS İN DE SAM WELCOMED US WITH GREAT SHOWS…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2543969"/>
            <a:ext cx="3706090" cy="2914650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1" y="1834166"/>
            <a:ext cx="3707476" cy="2917767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7" y="4001294"/>
            <a:ext cx="390698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93650"/>
      </p:ext>
    </p:extLst>
  </p:cSld>
  <p:clrMapOvr>
    <a:masterClrMapping/>
  </p:clrMapOvr>
  <p:transition spd="slow" advTm="4000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1491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students</a:t>
            </a:r>
            <a:r>
              <a:rPr lang="tr-TR" sz="3600" dirty="0" smtClean="0"/>
              <a:t> </a:t>
            </a:r>
            <a:r>
              <a:rPr lang="tr-TR" sz="3600" dirty="0" err="1" smtClean="0"/>
              <a:t>guıde</a:t>
            </a:r>
            <a:r>
              <a:rPr lang="tr-TR" sz="3600" dirty="0" smtClean="0"/>
              <a:t> us </a:t>
            </a:r>
            <a:r>
              <a:rPr lang="tr-TR" sz="3600" dirty="0" err="1" smtClean="0"/>
              <a:t>while</a:t>
            </a:r>
            <a:r>
              <a:rPr lang="tr-TR" sz="3600" dirty="0" smtClean="0"/>
              <a:t>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were</a:t>
            </a:r>
            <a:r>
              <a:rPr lang="tr-TR" sz="3600" dirty="0" smtClean="0"/>
              <a:t> </a:t>
            </a:r>
            <a:r>
              <a:rPr lang="tr-TR" sz="3600" dirty="0" err="1" smtClean="0"/>
              <a:t>looking</a:t>
            </a:r>
            <a:r>
              <a:rPr lang="tr-TR" sz="3600" dirty="0" smtClean="0"/>
              <a:t> </a:t>
            </a:r>
            <a:r>
              <a:rPr lang="tr-TR" sz="3600" dirty="0" err="1" smtClean="0"/>
              <a:t>around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school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046" y="1191491"/>
            <a:ext cx="11672048" cy="55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1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000">
        <p14:flash/>
        <p:sndAc>
          <p:stSnd>
            <p:snd r:embed="rId2" name="breeze.wav"/>
          </p:stSnd>
        </p:sndAc>
      </p:transition>
    </mc:Choice>
    <mc:Fallback>
      <p:transition spd="slow" advTm="4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365125"/>
            <a:ext cx="5720479" cy="3209347"/>
          </a:xfrm>
        </p:spPr>
        <p:txBody>
          <a:bodyPr>
            <a:noAutofit/>
          </a:bodyPr>
          <a:lstStyle/>
          <a:p>
            <a:r>
              <a:rPr lang="tr-TR" sz="4000" dirty="0" smtClean="0"/>
              <a:t>DINNNERS İN THE SCHOOL CANTEEN..HMM..YUMMY YUMMY</a:t>
            </a:r>
            <a:endParaRPr lang="tr-TR" sz="40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3279776"/>
            <a:ext cx="5846618" cy="3259570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4" y="365125"/>
            <a:ext cx="5181600" cy="2914650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3" y="3574473"/>
            <a:ext cx="5181601" cy="32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48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4000">
        <p15:prstTrans prst="origami"/>
        <p:sndAc>
          <p:stSnd>
            <p:snd r:embed="rId2" name="click.wav"/>
          </p:stSnd>
        </p:sndAc>
      </p:transition>
    </mc:Choice>
    <mc:Fallback>
      <p:transition spd="slow" advTm="4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 VISITED DIFFERENT SCHOOLS…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2121330"/>
            <a:ext cx="4697412" cy="2644347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2" y="3893818"/>
            <a:ext cx="4700588" cy="2646135"/>
          </a:xfrm>
        </p:spPr>
      </p:pic>
    </p:spTree>
    <p:extLst>
      <p:ext uri="{BB962C8B-B14F-4D97-AF65-F5344CB8AC3E}">
        <p14:creationId xmlns:p14="http://schemas.microsoft.com/office/powerpoint/2010/main" val="38691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14:flip dir="r"/>
        <p:sndAc>
          <p:stSnd>
            <p:snd r:embed="rId2" name="cashreg.wav"/>
          </p:stSnd>
        </p:sndAc>
      </p:transition>
    </mc:Choice>
    <mc:Fallback>
      <p:transition spd="slow" advTm="4000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OUR STUDENTS SHOWED THEIR TALENTS..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815213"/>
            <a:ext cx="4697412" cy="264203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813164"/>
            <a:ext cx="6292850" cy="2646135"/>
          </a:xfrm>
        </p:spPr>
      </p:pic>
    </p:spTree>
    <p:extLst>
      <p:ext uri="{BB962C8B-B14F-4D97-AF65-F5344CB8AC3E}">
        <p14:creationId xmlns:p14="http://schemas.microsoft.com/office/powerpoint/2010/main" val="840518162"/>
      </p:ext>
    </p:extLst>
  </p:cSld>
  <p:clrMapOvr>
    <a:masterClrMapping/>
  </p:clrMapOvr>
  <p:transition spd="slow" advTm="5000">
    <p:cover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9309" y="864266"/>
            <a:ext cx="10058400" cy="5120898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002060"/>
                </a:solidFill>
              </a:rPr>
              <a:t>WE HAD TOURS TO THE OTHER CITIES OF BELGIUM..THEY WERE AMAZİNG…..</a:t>
            </a:r>
            <a:endParaRPr lang="tr-TR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93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fracture"/>
        <p:sndAc>
          <p:stSnd>
            <p:snd r:embed="rId2" name="whoosh.wav"/>
          </p:stSnd>
        </p:sndAc>
      </p:transition>
    </mc:Choice>
    <mc:Fallback>
      <p:transition spd="slow" advTm="4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365125"/>
            <a:ext cx="5181600" cy="2914650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4" y="365125"/>
            <a:ext cx="5181600" cy="2914650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" y="3519055"/>
            <a:ext cx="5250871" cy="333894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3" y="3442855"/>
            <a:ext cx="5112331" cy="33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000">
        <p:checker/>
        <p:sndAc>
          <p:stSnd>
            <p:snd r:embed="rId2" name="chimes.wav"/>
          </p:stSnd>
        </p:sndAc>
      </p:transition>
    </mc:Choice>
    <mc:Fallback>
      <p:transition spd="slow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52</TotalTime>
  <Words>61</Words>
  <Application>Microsoft Office PowerPoint</Application>
  <PresentationFormat>Geniş ekran</PresentationFormat>
  <Paragraphs>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      BELGIUM VISIT</vt:lpstr>
      <vt:lpstr>THE STUDENTS İN DE SAM WELCOMED US WITH GREAT SHOWS…</vt:lpstr>
      <vt:lpstr>The students guıde us while we were looking around the school.</vt:lpstr>
      <vt:lpstr>DINNNERS İN THE SCHOOL CANTEEN..HMM..YUMMY YUMMY</vt:lpstr>
      <vt:lpstr>WE VISITED DIFFERENT SCHOOLS…</vt:lpstr>
      <vt:lpstr>OUR STUDENTS SHOWED THEIR TALENTS..</vt:lpstr>
      <vt:lpstr>WE HAD TOURS TO THE OTHER CITIES OF BELGIUM..THEY WERE AMAZİNG…..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BELGIUM VISIT</dc:title>
  <dc:creator>ogrorta</dc:creator>
  <cp:lastModifiedBy>ogrorta</cp:lastModifiedBy>
  <cp:revision>26</cp:revision>
  <dcterms:created xsi:type="dcterms:W3CDTF">2016-03-11T08:21:11Z</dcterms:created>
  <dcterms:modified xsi:type="dcterms:W3CDTF">2016-03-21T10:40:19Z</dcterms:modified>
</cp:coreProperties>
</file>